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8" r:id="rId8"/>
    <p:sldId id="262" r:id="rId9"/>
    <p:sldId id="264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9/28/2023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C2FA39-EC83-10F2-EC89-037443E602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GIORNATA INTERNAZIONALE DELLA PACE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7F1E31-6DA3-719E-75E3-A3FF7324A0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it-IT" sz="4000" dirty="0"/>
              <a:t>21 SETTEMBRE 2023</a:t>
            </a:r>
          </a:p>
        </p:txBody>
      </p:sp>
    </p:spTree>
    <p:extLst>
      <p:ext uri="{BB962C8B-B14F-4D97-AF65-F5344CB8AC3E}">
        <p14:creationId xmlns:p14="http://schemas.microsoft.com/office/powerpoint/2010/main" val="1101503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D5B92-715C-E321-E8DE-AB08BAC15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Classe IV^ 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D75262D-1B22-C537-0A5D-AB7330B5D7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5608" y="-51100"/>
            <a:ext cx="7036068" cy="7036068"/>
          </a:xfrm>
        </p:spPr>
      </p:pic>
    </p:spTree>
    <p:extLst>
      <p:ext uri="{BB962C8B-B14F-4D97-AF65-F5344CB8AC3E}">
        <p14:creationId xmlns:p14="http://schemas.microsoft.com/office/powerpoint/2010/main" val="333521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CBC83D-E674-DDCA-0444-2B0BA0E67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nostri pensieri di pace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69D271C-9B49-BC37-1A57-C15C9A5216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62187" y="139637"/>
            <a:ext cx="4984629" cy="6646173"/>
          </a:xfrm>
        </p:spPr>
      </p:pic>
    </p:spTree>
    <p:extLst>
      <p:ext uri="{BB962C8B-B14F-4D97-AF65-F5344CB8AC3E}">
        <p14:creationId xmlns:p14="http://schemas.microsoft.com/office/powerpoint/2010/main" val="321425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BAC1DD5-3CA1-0F29-D32E-A65826237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10931549" cy="4601183"/>
          </a:xfrm>
          <a:solidFill>
            <a:schemeClr val="bg2"/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47A53D4-D30C-A666-653E-45290E1DC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it-IT" sz="4400" b="1" dirty="0">
                <a:latin typeface="Arial Black" panose="020B0A04020102020204" pitchFamily="34" charset="0"/>
              </a:rPr>
              <a:t>SCUOLA PRIMARIA</a:t>
            </a:r>
          </a:p>
          <a:p>
            <a:pPr marL="0" indent="0" algn="r">
              <a:buNone/>
            </a:pPr>
            <a:r>
              <a:rPr lang="it-IT" sz="4400" b="1" dirty="0">
                <a:latin typeface="Arial Black" panose="020B0A04020102020204" pitchFamily="34" charset="0"/>
              </a:rPr>
              <a:t>Plesso di via Asmara</a:t>
            </a:r>
          </a:p>
        </p:txBody>
      </p:sp>
    </p:spTree>
    <p:extLst>
      <p:ext uri="{BB962C8B-B14F-4D97-AF65-F5344CB8AC3E}">
        <p14:creationId xmlns:p14="http://schemas.microsoft.com/office/powerpoint/2010/main" val="1513687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9AD2DF-41C2-7F40-6A4F-8AC9EF599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5400" dirty="0"/>
              <a:t>Classe </a:t>
            </a:r>
            <a:br>
              <a:rPr lang="it-IT" sz="5400" dirty="0"/>
            </a:br>
            <a:r>
              <a:rPr lang="it-IT" sz="5400" dirty="0"/>
              <a:t>V^ 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00450B-1982-B553-B2EE-A73CE1CD7AAA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5400" b="0" i="0" dirty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GIVE </a:t>
            </a:r>
          </a:p>
          <a:p>
            <a:pPr marL="0" indent="0" algn="ctr">
              <a:buNone/>
            </a:pPr>
            <a:r>
              <a:rPr lang="it-IT" sz="5400" b="0" i="0" dirty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PEACE </a:t>
            </a:r>
          </a:p>
          <a:p>
            <a:pPr marL="0" indent="0" algn="ctr">
              <a:buNone/>
            </a:pPr>
            <a:r>
              <a:rPr lang="it-IT" sz="5400" b="0" i="0" dirty="0">
                <a:solidFill>
                  <a:srgbClr val="00B050"/>
                </a:solidFill>
                <a:effectLst/>
                <a:latin typeface="Arial Black" panose="020B0A04020102020204" pitchFamily="34" charset="0"/>
              </a:rPr>
              <a:t>A CHANCE!</a:t>
            </a:r>
            <a:endParaRPr lang="it-IT" sz="54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114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D83F34-B69A-65A0-C6A2-D72F2798B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1749136" cy="4601183"/>
          </a:xfrm>
        </p:spPr>
        <p:txBody>
          <a:bodyPr>
            <a:normAutofit/>
          </a:bodyPr>
          <a:lstStyle/>
          <a:p>
            <a:pPr algn="ctr"/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br>
              <a:rPr lang="it-IT" sz="4000" dirty="0"/>
            </a:br>
            <a:r>
              <a:rPr lang="it-IT" sz="4000" dirty="0"/>
              <a:t> </a:t>
            </a:r>
            <a:br>
              <a:rPr lang="it-IT" sz="4000" dirty="0"/>
            </a:br>
            <a:endParaRPr lang="it-IT" sz="40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D357DE2-E2C7-4A53-F97A-3614803E8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4" y="77003"/>
            <a:ext cx="10327906" cy="6679932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it-IT" sz="3600" b="0" i="0" dirty="0">
              <a:solidFill>
                <a:srgbClr val="2222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4400" b="1" i="0" dirty="0">
                <a:solidFill>
                  <a:srgbClr val="222222"/>
                </a:solidFill>
                <a:latin typeface="Arial" panose="020B0604020202020204" pitchFamily="34" charset="0"/>
              </a:rPr>
              <a:t>Per onorare chi si è impegnato </a:t>
            </a:r>
          </a:p>
          <a:p>
            <a:pPr marL="0" indent="0">
              <a:buNone/>
            </a:pPr>
            <a:r>
              <a:rPr lang="it-IT" sz="4400" b="1" i="0" dirty="0">
                <a:solidFill>
                  <a:srgbClr val="222222"/>
                </a:solidFill>
                <a:latin typeface="Arial" panose="020B0604020202020204" pitchFamily="34" charset="0"/>
              </a:rPr>
              <a:t>per consegnare alle generazioni</a:t>
            </a:r>
          </a:p>
          <a:p>
            <a:pPr marL="0" indent="0">
              <a:buNone/>
            </a:pPr>
            <a:r>
              <a:rPr lang="it-IT" sz="4400" b="1" i="0" dirty="0">
                <a:solidFill>
                  <a:srgbClr val="222222"/>
                </a:solidFill>
                <a:latin typeface="Arial" panose="020B0604020202020204" pitchFamily="34" charset="0"/>
              </a:rPr>
              <a:t>successive un mondo più pacifico, </a:t>
            </a:r>
          </a:p>
          <a:p>
            <a:pPr marL="0" indent="0">
              <a:buNone/>
            </a:pPr>
            <a:r>
              <a:rPr lang="it-IT" sz="4400" b="1" i="0" dirty="0">
                <a:solidFill>
                  <a:srgbClr val="222222"/>
                </a:solidFill>
                <a:latin typeface="Arial" panose="020B0604020202020204" pitchFamily="34" charset="0"/>
              </a:rPr>
              <a:t>noi bambini di Quinta </a:t>
            </a:r>
          </a:p>
          <a:p>
            <a:pPr marL="0" indent="0">
              <a:buNone/>
            </a:pPr>
            <a:r>
              <a:rPr lang="it-IT" sz="4400" b="1" i="0" dirty="0">
                <a:solidFill>
                  <a:srgbClr val="222222"/>
                </a:solidFill>
                <a:latin typeface="Arial" panose="020B0604020202020204" pitchFamily="34" charset="0"/>
              </a:rPr>
              <a:t>abbiamo analizzato le vite di alcuni importanti personaggi </a:t>
            </a:r>
          </a:p>
          <a:p>
            <a:pPr marL="0" indent="0">
              <a:buNone/>
            </a:pPr>
            <a:r>
              <a:rPr lang="it-IT" sz="4400" b="1" i="0" dirty="0">
                <a:solidFill>
                  <a:srgbClr val="222222"/>
                </a:solidFill>
                <a:latin typeface="Arial" panose="020B0604020202020204" pitchFamily="34" charset="0"/>
              </a:rPr>
              <a:t>e realizzato un disegno ispirato al murale di </a:t>
            </a:r>
            <a:r>
              <a:rPr lang="it-IT" sz="4400" b="1" i="0" dirty="0" err="1">
                <a:solidFill>
                  <a:srgbClr val="222222"/>
                </a:solidFill>
                <a:latin typeface="Arial" panose="020B0604020202020204" pitchFamily="34" charset="0"/>
              </a:rPr>
              <a:t>Bansky</a:t>
            </a:r>
            <a:r>
              <a:rPr lang="it-IT" sz="4400" b="1" i="0" dirty="0">
                <a:solidFill>
                  <a:srgbClr val="222222"/>
                </a:solidFill>
                <a:latin typeface="Arial" panose="020B0604020202020204" pitchFamily="34" charset="0"/>
              </a:rPr>
              <a:t>, su cui abbiamo raccolto i nostri pensieri di pace!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887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26BED9-9A09-A70F-C3F0-C1453CC57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9E31A281-7E8E-A275-A1E0-09DDEBBDF7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4046" y="-173255"/>
            <a:ext cx="9442383" cy="7286323"/>
          </a:xfrm>
        </p:spPr>
      </p:pic>
    </p:spTree>
    <p:extLst>
      <p:ext uri="{BB962C8B-B14F-4D97-AF65-F5344CB8AC3E}">
        <p14:creationId xmlns:p14="http://schemas.microsoft.com/office/powerpoint/2010/main" val="2657305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D1E00CA-1442-888E-CC24-291045FE2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br>
              <a:rPr lang="it-IT" dirty="0"/>
            </a:br>
            <a:r>
              <a:rPr lang="it-IT" dirty="0"/>
              <a:t>CLASSE    I^ A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56B1652-4E39-3B9D-FBFF-C0D1AE7E1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2702811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3C8F05-6118-6BB1-DAB2-D5D719F2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D882D1-5E1B-52EF-3D9F-646E415A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1" y="864108"/>
            <a:ext cx="10847672" cy="512064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it-IT" sz="4400" dirty="0">
                <a:latin typeface="Arial Black" panose="020B0A04020102020204" pitchFamily="34" charset="0"/>
              </a:rPr>
              <a:t>CI SONO COSE DA NON FARE MAI,</a:t>
            </a:r>
          </a:p>
          <a:p>
            <a:pPr marL="0" indent="0">
              <a:buNone/>
            </a:pPr>
            <a:r>
              <a:rPr lang="it-IT" sz="4400" dirty="0">
                <a:latin typeface="Arial Black" panose="020B0A04020102020204" pitchFamily="34" charset="0"/>
              </a:rPr>
              <a:t>NE’ PER MARE</a:t>
            </a:r>
          </a:p>
          <a:p>
            <a:pPr marL="0" indent="0">
              <a:buNone/>
            </a:pPr>
            <a:r>
              <a:rPr lang="it-IT" sz="4400" dirty="0">
                <a:latin typeface="Arial Black" panose="020B0A04020102020204" pitchFamily="34" charset="0"/>
              </a:rPr>
              <a:t>NE’ PER TERRA</a:t>
            </a:r>
          </a:p>
          <a:p>
            <a:pPr marL="0" indent="0">
              <a:buNone/>
            </a:pPr>
            <a:r>
              <a:rPr lang="it-IT" sz="4400" dirty="0">
                <a:latin typeface="Arial Black" panose="020B0A04020102020204" pitchFamily="34" charset="0"/>
              </a:rPr>
              <a:t>AD ESEMPIO </a:t>
            </a:r>
          </a:p>
          <a:p>
            <a:pPr marL="0" indent="0">
              <a:buNone/>
            </a:pPr>
            <a:r>
              <a:rPr lang="it-IT" sz="4400" dirty="0">
                <a:latin typeface="Arial Black" panose="020B0A04020102020204" pitchFamily="34" charset="0"/>
              </a:rPr>
              <a:t>LA GUERRA !</a:t>
            </a:r>
          </a:p>
          <a:p>
            <a:pPr marL="3200400" lvl="7" indent="0">
              <a:buNone/>
            </a:pPr>
            <a:r>
              <a:rPr lang="it-IT" sz="2000" dirty="0">
                <a:latin typeface="Arial Black" panose="020B0A04020102020204" pitchFamily="34" charset="0"/>
              </a:rPr>
              <a:t>						(Gianni Rodari)</a:t>
            </a:r>
          </a:p>
        </p:txBody>
      </p:sp>
    </p:spTree>
    <p:extLst>
      <p:ext uri="{BB962C8B-B14F-4D97-AF65-F5344CB8AC3E}">
        <p14:creationId xmlns:p14="http://schemas.microsoft.com/office/powerpoint/2010/main" val="374764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D84057-3D00-4529-4E0D-9ABEE5FA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840955" cy="4601183"/>
          </a:xfrm>
        </p:spPr>
        <p:txBody>
          <a:bodyPr>
            <a:normAutofit/>
          </a:bodyPr>
          <a:lstStyle/>
          <a:p>
            <a:r>
              <a:rPr lang="it-IT" sz="6000" dirty="0"/>
              <a:t>SI’ </a:t>
            </a:r>
            <a:br>
              <a:rPr lang="it-IT" sz="6000" dirty="0"/>
            </a:br>
            <a:r>
              <a:rPr lang="it-IT" sz="6000" dirty="0"/>
              <a:t>ALLA PACE!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33B1C1FD-0A08-E1F2-9694-FACBA5BA1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637" y="192505"/>
            <a:ext cx="4906499" cy="6541999"/>
          </a:xfrm>
        </p:spPr>
      </p:pic>
    </p:spTree>
    <p:extLst>
      <p:ext uri="{BB962C8B-B14F-4D97-AF65-F5344CB8AC3E}">
        <p14:creationId xmlns:p14="http://schemas.microsoft.com/office/powerpoint/2010/main" val="427005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2BC8D-D6F1-B01E-34E6-A2CE21585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EC5DF74-F711-AC88-F166-5BD780267B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2155" y="863600"/>
            <a:ext cx="6828366" cy="5121275"/>
          </a:xfrm>
        </p:spPr>
      </p:pic>
    </p:spTree>
    <p:extLst>
      <p:ext uri="{BB962C8B-B14F-4D97-AF65-F5344CB8AC3E}">
        <p14:creationId xmlns:p14="http://schemas.microsoft.com/office/powerpoint/2010/main" val="3373720076"/>
      </p:ext>
    </p:extLst>
  </p:cSld>
  <p:clrMapOvr>
    <a:masterClrMapping/>
  </p:clrMapOvr>
</p:sld>
</file>

<file path=ppt/theme/theme1.xml><?xml version="1.0" encoding="utf-8"?>
<a:theme xmlns:a="http://schemas.openxmlformats.org/drawingml/2006/main" name="Cornice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TM03457475[[fn=Cornice]]</Template>
  <TotalTime>0</TotalTime>
  <Words>137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Corbel</vt:lpstr>
      <vt:lpstr>Wingdings 2</vt:lpstr>
      <vt:lpstr>Cornice</vt:lpstr>
      <vt:lpstr>GIORNATA INTERNAZIONALE DELLA PACE </vt:lpstr>
      <vt:lpstr>Presentazione standard di PowerPoint</vt:lpstr>
      <vt:lpstr>Classe  V^ B</vt:lpstr>
      <vt:lpstr>        </vt:lpstr>
      <vt:lpstr>Presentazione standard di PowerPoint</vt:lpstr>
      <vt:lpstr>       CLASSE    I^ A</vt:lpstr>
      <vt:lpstr>Presentazione standard di PowerPoint</vt:lpstr>
      <vt:lpstr>SI’  ALLA PACE!</vt:lpstr>
      <vt:lpstr>Presentazione standard di PowerPoint</vt:lpstr>
      <vt:lpstr>Classe IV^ A</vt:lpstr>
      <vt:lpstr>I nostri pensieri di pace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INTERNAZIONALE DELLA PACE </dc:title>
  <dc:creator>patrizia</dc:creator>
  <cp:lastModifiedBy>patrizia</cp:lastModifiedBy>
  <cp:revision>4</cp:revision>
  <dcterms:created xsi:type="dcterms:W3CDTF">2023-09-28T07:21:33Z</dcterms:created>
  <dcterms:modified xsi:type="dcterms:W3CDTF">2023-09-28T19:15:18Z</dcterms:modified>
</cp:coreProperties>
</file>